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2" r:id="rId1"/>
  </p:sld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9DC79-A2AD-49E6-B832-91F98F763DEA}" v="230" dt="2025-08-16T16:18:34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103" d="100"/>
          <a:sy n="103" d="100"/>
        </p:scale>
        <p:origin x="-58" y="-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lah Jones" userId="934dde8d8d778ef2" providerId="LiveId" clId="{34B9DC79-A2AD-49E6-B832-91F98F763DEA}"/>
    <pc:docChg chg="undo custSel addSld modSld">
      <pc:chgData name="Fabiolah Jones" userId="934dde8d8d778ef2" providerId="LiveId" clId="{34B9DC79-A2AD-49E6-B832-91F98F763DEA}" dt="2025-08-16T15:55:40.177" v="1524" actId="478"/>
      <pc:docMkLst>
        <pc:docMk/>
      </pc:docMkLst>
      <pc:sldChg chg="modSp mod">
        <pc:chgData name="Fabiolah Jones" userId="934dde8d8d778ef2" providerId="LiveId" clId="{34B9DC79-A2AD-49E6-B832-91F98F763DEA}" dt="2025-08-09T21:44:20.843" v="1312" actId="1076"/>
        <pc:sldMkLst>
          <pc:docMk/>
          <pc:sldMk cId="995864847" sldId="256"/>
        </pc:sldMkLst>
        <pc:spChg chg="mod">
          <ac:chgData name="Fabiolah Jones" userId="934dde8d8d778ef2" providerId="LiveId" clId="{34B9DC79-A2AD-49E6-B832-91F98F763DEA}" dt="2025-08-09T21:44:20.843" v="1312" actId="1076"/>
          <ac:spMkLst>
            <pc:docMk/>
            <pc:sldMk cId="995864847" sldId="256"/>
            <ac:spMk id="2" creationId="{39597088-A8AA-884C-088D-5E83403595A2}"/>
          </ac:spMkLst>
        </pc:spChg>
        <pc:spChg chg="mod">
          <ac:chgData name="Fabiolah Jones" userId="934dde8d8d778ef2" providerId="LiveId" clId="{34B9DC79-A2AD-49E6-B832-91F98F763DEA}" dt="2025-08-09T21:44:15.594" v="1311" actId="20577"/>
          <ac:spMkLst>
            <pc:docMk/>
            <pc:sldMk cId="995864847" sldId="256"/>
            <ac:spMk id="3" creationId="{82EEE366-2895-6FF3-B04D-C59675F59DD9}"/>
          </ac:spMkLst>
        </pc:spChg>
      </pc:sldChg>
      <pc:sldChg chg="addSp delSp modSp mod setBg">
        <pc:chgData name="Fabiolah Jones" userId="934dde8d8d778ef2" providerId="LiveId" clId="{34B9DC79-A2AD-49E6-B832-91F98F763DEA}" dt="2025-08-13T13:25:15.018" v="1451" actId="20577"/>
        <pc:sldMkLst>
          <pc:docMk/>
          <pc:sldMk cId="1727069138" sldId="257"/>
        </pc:sldMkLst>
        <pc:spChg chg="add mod">
          <ac:chgData name="Fabiolah Jones" userId="934dde8d8d778ef2" providerId="LiveId" clId="{34B9DC79-A2AD-49E6-B832-91F98F763DEA}" dt="2025-08-09T21:40:55.157" v="1297" actId="14861"/>
          <ac:spMkLst>
            <pc:docMk/>
            <pc:sldMk cId="1727069138" sldId="257"/>
            <ac:spMk id="3" creationId="{8BDE8C39-C834-7BE0-DF49-9C4EA597AE26}"/>
          </ac:spMkLst>
        </pc:spChg>
        <pc:spChg chg="mod topLvl">
          <ac:chgData name="Fabiolah Jones" userId="934dde8d8d778ef2" providerId="LiveId" clId="{34B9DC79-A2AD-49E6-B832-91F98F763DEA}" dt="2025-08-09T21:39:13.352" v="1264" actId="208"/>
          <ac:spMkLst>
            <pc:docMk/>
            <pc:sldMk cId="1727069138" sldId="257"/>
            <ac:spMk id="6" creationId="{E11BEA40-F9F8-36CB-2414-C8AE6C7BCFE8}"/>
          </ac:spMkLst>
        </pc:spChg>
        <pc:spChg chg="mod topLvl">
          <ac:chgData name="Fabiolah Jones" userId="934dde8d8d778ef2" providerId="LiveId" clId="{34B9DC79-A2AD-49E6-B832-91F98F763DEA}" dt="2025-08-09T21:39:03.050" v="1263" actId="165"/>
          <ac:spMkLst>
            <pc:docMk/>
            <pc:sldMk cId="1727069138" sldId="257"/>
            <ac:spMk id="7" creationId="{CD48CFCA-4B1A-C07D-AA2B-E222C023FD02}"/>
          </ac:spMkLst>
        </pc:spChg>
        <pc:spChg chg="mod topLvl">
          <ac:chgData name="Fabiolah Jones" userId="934dde8d8d778ef2" providerId="LiveId" clId="{34B9DC79-A2AD-49E6-B832-91F98F763DEA}" dt="2025-08-13T13:24:27.938" v="1434" actId="20577"/>
          <ac:spMkLst>
            <pc:docMk/>
            <pc:sldMk cId="1727069138" sldId="257"/>
            <ac:spMk id="15" creationId="{93E9B077-25C1-104E-EA52-50C0CD8A1BE5}"/>
          </ac:spMkLst>
        </pc:spChg>
        <pc:spChg chg="mod topLvl">
          <ac:chgData name="Fabiolah Jones" userId="934dde8d8d778ef2" providerId="LiveId" clId="{34B9DC79-A2AD-49E6-B832-91F98F763DEA}" dt="2025-08-09T21:40:29.358" v="1294" actId="1582"/>
          <ac:spMkLst>
            <pc:docMk/>
            <pc:sldMk cId="1727069138" sldId="257"/>
            <ac:spMk id="17" creationId="{1D3DEF38-4171-AEE7-E468-5B33F56E61C0}"/>
          </ac:spMkLst>
        </pc:spChg>
        <pc:spChg chg="mod topLvl">
          <ac:chgData name="Fabiolah Jones" userId="934dde8d8d778ef2" providerId="LiveId" clId="{34B9DC79-A2AD-49E6-B832-91F98F763DEA}" dt="2025-08-09T21:39:03.050" v="1263" actId="165"/>
          <ac:spMkLst>
            <pc:docMk/>
            <pc:sldMk cId="1727069138" sldId="257"/>
            <ac:spMk id="25" creationId="{6BF3997E-6DE6-9A18-6E33-D15642A961BB}"/>
          </ac:spMkLst>
        </pc:spChg>
        <pc:spChg chg="mod topLvl">
          <ac:chgData name="Fabiolah Jones" userId="934dde8d8d778ef2" providerId="LiveId" clId="{34B9DC79-A2AD-49E6-B832-91F98F763DEA}" dt="2025-08-13T13:25:15.018" v="1451" actId="20577"/>
          <ac:spMkLst>
            <pc:docMk/>
            <pc:sldMk cId="1727069138" sldId="257"/>
            <ac:spMk id="27" creationId="{9B559C1F-ED85-BFE3-F1CA-438366D8E079}"/>
          </ac:spMkLst>
        </pc:spChg>
        <pc:grpChg chg="add del">
          <ac:chgData name="Fabiolah Jones" userId="934dde8d8d778ef2" providerId="LiveId" clId="{34B9DC79-A2AD-49E6-B832-91F98F763DEA}" dt="2025-08-09T21:35:48.458" v="1248" actId="26606"/>
          <ac:grpSpMkLst>
            <pc:docMk/>
            <pc:sldMk cId="1727069138" sldId="257"/>
            <ac:grpSpMk id="31" creationId="{71092D16-14DA-4606-831F-0DB3EEECB91C}"/>
          </ac:grpSpMkLst>
        </pc:grpChg>
      </pc:sldChg>
      <pc:sldChg chg="addSp delSp modSp new mod setBg modClrScheme chgLayout">
        <pc:chgData name="Fabiolah Jones" userId="934dde8d8d778ef2" providerId="LiveId" clId="{34B9DC79-A2AD-49E6-B832-91F98F763DEA}" dt="2025-08-16T15:55:40.177" v="1524" actId="478"/>
        <pc:sldMkLst>
          <pc:docMk/>
          <pc:sldMk cId="2207734775" sldId="258"/>
        </pc:sldMkLst>
        <pc:spChg chg="add del mod ord">
          <ac:chgData name="Fabiolah Jones" userId="934dde8d8d778ef2" providerId="LiveId" clId="{34B9DC79-A2AD-49E6-B832-91F98F763DEA}" dt="2025-08-16T14:52:21.778" v="1470" actId="21"/>
          <ac:spMkLst>
            <pc:docMk/>
            <pc:sldMk cId="2207734775" sldId="258"/>
            <ac:spMk id="3" creationId="{96CA0AD7-B1C3-73FB-D0A1-7ED03388A15F}"/>
          </ac:spMkLst>
        </pc:spChg>
        <pc:spChg chg="add del mod">
          <ac:chgData name="Fabiolah Jones" userId="934dde8d8d778ef2" providerId="LiveId" clId="{34B9DC79-A2AD-49E6-B832-91F98F763DEA}" dt="2025-08-16T14:52:27.812" v="1471" actId="478"/>
          <ac:spMkLst>
            <pc:docMk/>
            <pc:sldMk cId="2207734775" sldId="258"/>
            <ac:spMk id="4" creationId="{A90B9484-ECE5-B5D0-689A-138BF4151A02}"/>
          </ac:spMkLst>
        </pc:spChg>
        <pc:spChg chg="add del">
          <ac:chgData name="Fabiolah Jones" userId="934dde8d8d778ef2" providerId="LiveId" clId="{34B9DC79-A2AD-49E6-B832-91F98F763DEA}" dt="2025-08-16T14:53:24.347" v="1482" actId="26606"/>
          <ac:spMkLst>
            <pc:docMk/>
            <pc:sldMk cId="2207734775" sldId="258"/>
            <ac:spMk id="62" creationId="{BED1B64B-251E-446A-A285-6626C4EC010D}"/>
          </ac:spMkLst>
        </pc:spChg>
        <pc:spChg chg="add del">
          <ac:chgData name="Fabiolah Jones" userId="934dde8d8d778ef2" providerId="LiveId" clId="{34B9DC79-A2AD-49E6-B832-91F98F763DEA}" dt="2025-08-16T14:53:24.347" v="1482" actId="26606"/>
          <ac:spMkLst>
            <pc:docMk/>
            <pc:sldMk cId="2207734775" sldId="258"/>
            <ac:spMk id="63" creationId="{A27AE693-58E8-48BC-8ED0-568ABFEABB35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78" creationId="{CCA57968-8782-447A-A60A-4ABC325FD0D9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80" creationId="{7E706D8F-0FE3-4512-9B6B-FD5BCFABC6BF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82" creationId="{5741DA3C-3404-439B-9779-2E27334DFA92}"/>
          </ac:spMkLst>
        </pc:spChg>
        <pc:spChg chg="add del">
          <ac:chgData name="Fabiolah Jones" userId="934dde8d8d778ef2" providerId="LiveId" clId="{34B9DC79-A2AD-49E6-B832-91F98F763DEA}" dt="2025-08-16T14:53:07.027" v="1475" actId="26606"/>
          <ac:spMkLst>
            <pc:docMk/>
            <pc:sldMk cId="2207734775" sldId="258"/>
            <ac:spMk id="83" creationId="{BED1B64B-251E-446A-A285-6626C4EC010D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88" creationId="{56623676-520C-4DEA-991C-72A3572205E5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90" creationId="{C1A327BE-7C0C-4392-90A7-11C28140512C}"/>
          </ac:spMkLst>
        </pc:spChg>
        <pc:spChg chg="add del">
          <ac:chgData name="Fabiolah Jones" userId="934dde8d8d778ef2" providerId="LiveId" clId="{34B9DC79-A2AD-49E6-B832-91F98F763DEA}" dt="2025-08-16T14:53:07.027" v="1475" actId="26606"/>
          <ac:spMkLst>
            <pc:docMk/>
            <pc:sldMk cId="2207734775" sldId="258"/>
            <ac:spMk id="91" creationId="{A27AE693-58E8-48BC-8ED0-568ABFEABB35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92" creationId="{AE0D2D01-64AF-4360-A6B9-059ADA438236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94" creationId="{BC4BB161-2C80-4F04-8D5F-BECE89FEA15E}"/>
          </ac:spMkLst>
        </pc:spChg>
        <pc:spChg chg="add del">
          <ac:chgData name="Fabiolah Jones" userId="934dde8d8d778ef2" providerId="LiveId" clId="{34B9DC79-A2AD-49E6-B832-91F98F763DEA}" dt="2025-08-16T14:53:14.358" v="1477" actId="26606"/>
          <ac:spMkLst>
            <pc:docMk/>
            <pc:sldMk cId="2207734775" sldId="258"/>
            <ac:spMk id="100" creationId="{BED1B64B-251E-446A-A285-6626C4EC010D}"/>
          </ac:spMkLst>
        </pc:spChg>
        <pc:spChg chg="add del">
          <ac:chgData name="Fabiolah Jones" userId="934dde8d8d778ef2" providerId="LiveId" clId="{34B9DC79-A2AD-49E6-B832-91F98F763DEA}" dt="2025-08-16T14:53:14.358" v="1477" actId="26606"/>
          <ac:spMkLst>
            <pc:docMk/>
            <pc:sldMk cId="2207734775" sldId="258"/>
            <ac:spMk id="108" creationId="{A27AE693-58E8-48BC-8ED0-568ABFEABB35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112" creationId="{CBDC39F9-FC9A-4F8E-82A1-7035AE4A4BD0}"/>
          </ac:spMkLst>
        </pc:spChg>
        <pc:spChg chg="add del">
          <ac:chgData name="Fabiolah Jones" userId="934dde8d8d778ef2" providerId="LiveId" clId="{34B9DC79-A2AD-49E6-B832-91F98F763DEA}" dt="2025-08-16T14:53:16.347" v="1479" actId="26606"/>
          <ac:spMkLst>
            <pc:docMk/>
            <pc:sldMk cId="2207734775" sldId="258"/>
            <ac:spMk id="113" creationId="{BC4BB161-2C80-4F04-8D5F-BECE89FEA15E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2" creationId="{66F19654-E532-4129-83CB-D26929EB9229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4" creationId="{7E706D8F-0FE3-4512-9B6B-FD5BCFABC6BF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5" creationId="{5741DA3C-3404-439B-9779-2E27334DFA92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6" creationId="{CBDC39F9-FC9A-4F8E-82A1-7035AE4A4BD0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8" creationId="{56623676-520C-4DEA-991C-72A3572205E5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29" creationId="{C1A327BE-7C0C-4392-90A7-11C28140512C}"/>
          </ac:spMkLst>
        </pc:spChg>
        <pc:spChg chg="add del">
          <ac:chgData name="Fabiolah Jones" userId="934dde8d8d778ef2" providerId="LiveId" clId="{34B9DC79-A2AD-49E6-B832-91F98F763DEA}" dt="2025-08-16T14:53:24.311" v="1481" actId="26606"/>
          <ac:spMkLst>
            <pc:docMk/>
            <pc:sldMk cId="2207734775" sldId="258"/>
            <ac:spMk id="130" creationId="{AE0D2D01-64AF-4360-A6B9-059ADA438236}"/>
          </ac:spMkLst>
        </pc:spChg>
        <pc:grpChg chg="add del">
          <ac:chgData name="Fabiolah Jones" userId="934dde8d8d778ef2" providerId="LiveId" clId="{34B9DC79-A2AD-49E6-B832-91F98F763DEA}" dt="2025-08-16T14:53:24.347" v="1482" actId="26606"/>
          <ac:grpSpMkLst>
            <pc:docMk/>
            <pc:sldMk cId="2207734775" sldId="258"/>
            <ac:grpSpMk id="45" creationId="{71092D16-14DA-4606-831F-0DB3EEECB91C}"/>
          </ac:grpSpMkLst>
        </pc:grpChg>
        <pc:grpChg chg="add del">
          <ac:chgData name="Fabiolah Jones" userId="934dde8d8d778ef2" providerId="LiveId" clId="{34B9DC79-A2AD-49E6-B832-91F98F763DEA}" dt="2025-08-16T14:53:24.347" v="1482" actId="26606"/>
          <ac:grpSpMkLst>
            <pc:docMk/>
            <pc:sldMk cId="2207734775" sldId="258"/>
            <ac:grpSpMk id="55" creationId="{CD02B5D1-60D4-4D5B-AFD9-C986E227431B}"/>
          </ac:grpSpMkLst>
        </pc:grpChg>
        <pc:grpChg chg="add del">
          <ac:chgData name="Fabiolah Jones" userId="934dde8d8d778ef2" providerId="LiveId" clId="{34B9DC79-A2AD-49E6-B832-91F98F763DEA}" dt="2025-08-16T14:53:01.759" v="1473" actId="26606"/>
          <ac:grpSpMkLst>
            <pc:docMk/>
            <pc:sldMk cId="2207734775" sldId="258"/>
            <ac:grpSpMk id="68" creationId="{71092D16-14DA-4606-831F-0DB3EEECB91C}"/>
          </ac:grpSpMkLst>
        </pc:grpChg>
        <pc:grpChg chg="add del">
          <ac:chgData name="Fabiolah Jones" userId="934dde8d8d778ef2" providerId="LiveId" clId="{34B9DC79-A2AD-49E6-B832-91F98F763DEA}" dt="2025-08-16T14:53:07.027" v="1475" actId="26606"/>
          <ac:grpSpMkLst>
            <pc:docMk/>
            <pc:sldMk cId="2207734775" sldId="258"/>
            <ac:grpSpMk id="76" creationId="{71092D16-14DA-4606-831F-0DB3EEECB91C}"/>
          </ac:grpSpMkLst>
        </pc:grpChg>
        <pc:grpChg chg="add del">
          <ac:chgData name="Fabiolah Jones" userId="934dde8d8d778ef2" providerId="LiveId" clId="{34B9DC79-A2AD-49E6-B832-91F98F763DEA}" dt="2025-08-16T14:53:07.027" v="1475" actId="26606"/>
          <ac:grpSpMkLst>
            <pc:docMk/>
            <pc:sldMk cId="2207734775" sldId="258"/>
            <ac:grpSpMk id="84" creationId="{CD02B5D1-60D4-4D5B-AFD9-C986E227431B}"/>
          </ac:grpSpMkLst>
        </pc:grpChg>
        <pc:grpChg chg="add del">
          <ac:chgData name="Fabiolah Jones" userId="934dde8d8d778ef2" providerId="LiveId" clId="{34B9DC79-A2AD-49E6-B832-91F98F763DEA}" dt="2025-08-16T14:53:14.358" v="1477" actId="26606"/>
          <ac:grpSpMkLst>
            <pc:docMk/>
            <pc:sldMk cId="2207734775" sldId="258"/>
            <ac:grpSpMk id="93" creationId="{71092D16-14DA-4606-831F-0DB3EEECB91C}"/>
          </ac:grpSpMkLst>
        </pc:grpChg>
        <pc:grpChg chg="add del">
          <ac:chgData name="Fabiolah Jones" userId="934dde8d8d778ef2" providerId="LiveId" clId="{34B9DC79-A2AD-49E6-B832-91F98F763DEA}" dt="2025-08-16T14:53:14.358" v="1477" actId="26606"/>
          <ac:grpSpMkLst>
            <pc:docMk/>
            <pc:sldMk cId="2207734775" sldId="258"/>
            <ac:grpSpMk id="101" creationId="{CD02B5D1-60D4-4D5B-AFD9-C986E227431B}"/>
          </ac:grpSpMkLst>
        </pc:grpChg>
        <pc:grpChg chg="add">
          <ac:chgData name="Fabiolah Jones" userId="934dde8d8d778ef2" providerId="LiveId" clId="{34B9DC79-A2AD-49E6-B832-91F98F763DEA}" dt="2025-08-16T14:53:24.347" v="1482" actId="26606"/>
          <ac:grpSpMkLst>
            <pc:docMk/>
            <pc:sldMk cId="2207734775" sldId="258"/>
            <ac:grpSpMk id="132" creationId="{71092D16-14DA-4606-831F-0DB3EEECB91C}"/>
          </ac:grpSpMkLst>
        </pc:grpChg>
        <pc:graphicFrameChg chg="add mod modGraphic">
          <ac:chgData name="Fabiolah Jones" userId="934dde8d8d778ef2" providerId="LiveId" clId="{34B9DC79-A2AD-49E6-B832-91F98F763DEA}" dt="2025-08-16T15:55:40.177" v="1524" actId="478"/>
          <ac:graphicFrameMkLst>
            <pc:docMk/>
            <pc:sldMk cId="2207734775" sldId="258"/>
            <ac:graphicFrameMk id="21" creationId="{5DA2140C-7264-41C3-4C50-F673A65C4151}"/>
          </ac:graphicFrameMkLst>
        </pc:graphicFrameChg>
      </pc:sldChg>
      <pc:sldChg chg="addSp modSp new mod setBg modClrScheme chgLayout">
        <pc:chgData name="Fabiolah Jones" userId="934dde8d8d778ef2" providerId="LiveId" clId="{34B9DC79-A2AD-49E6-B832-91F98F763DEA}" dt="2025-08-09T21:31:25.653" v="1093" actId="1076"/>
        <pc:sldMkLst>
          <pc:docMk/>
          <pc:sldMk cId="3290183935" sldId="259"/>
        </pc:sldMkLst>
        <pc:spChg chg="add mod">
          <ac:chgData name="Fabiolah Jones" userId="934dde8d8d778ef2" providerId="LiveId" clId="{34B9DC79-A2AD-49E6-B832-91F98F763DEA}" dt="2025-08-09T21:31:25.653" v="1093" actId="1076"/>
          <ac:spMkLst>
            <pc:docMk/>
            <pc:sldMk cId="3290183935" sldId="259"/>
            <ac:spMk id="2" creationId="{30894564-9B8E-91D8-CA32-C6B460BCA69B}"/>
          </ac:spMkLst>
        </pc:spChg>
        <pc:spChg chg="add">
          <ac:chgData name="Fabiolah Jones" userId="934dde8d8d778ef2" providerId="LiveId" clId="{34B9DC79-A2AD-49E6-B832-91F98F763DEA}" dt="2025-08-09T20:57:42.924" v="434" actId="26606"/>
          <ac:spMkLst>
            <pc:docMk/>
            <pc:sldMk cId="3290183935" sldId="259"/>
            <ac:spMk id="17" creationId="{1D4477A3-7936-4C6B-B46C-52E99531272A}"/>
          </ac:spMkLst>
        </pc:spChg>
        <pc:spChg chg="add">
          <ac:chgData name="Fabiolah Jones" userId="934dde8d8d778ef2" providerId="LiveId" clId="{34B9DC79-A2AD-49E6-B832-91F98F763DEA}" dt="2025-08-09T20:57:42.924" v="434" actId="26606"/>
          <ac:spMkLst>
            <pc:docMk/>
            <pc:sldMk cId="3290183935" sldId="259"/>
            <ac:spMk id="27" creationId="{C29A1D40-470D-401E-8548-6FF3CF37797D}"/>
          </ac:spMkLst>
        </pc:spChg>
        <pc:grpChg chg="add">
          <ac:chgData name="Fabiolah Jones" userId="934dde8d8d778ef2" providerId="LiveId" clId="{34B9DC79-A2AD-49E6-B832-91F98F763DEA}" dt="2025-08-09T20:57:42.924" v="434" actId="26606"/>
          <ac:grpSpMkLst>
            <pc:docMk/>
            <pc:sldMk cId="3290183935" sldId="259"/>
            <ac:grpSpMk id="9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0:57:42.924" v="434" actId="26606"/>
          <ac:grpSpMkLst>
            <pc:docMk/>
            <pc:sldMk cId="3290183935" sldId="259"/>
            <ac:grpSpMk id="19" creationId="{F44DEACC-B2E6-413E-B2B5-320225952713}"/>
          </ac:grpSpMkLst>
        </pc:grpChg>
        <pc:picChg chg="add mod">
          <ac:chgData name="Fabiolah Jones" userId="934dde8d8d778ef2" providerId="LiveId" clId="{34B9DC79-A2AD-49E6-B832-91F98F763DEA}" dt="2025-08-09T20:57:42.924" v="434" actId="26606"/>
          <ac:picMkLst>
            <pc:docMk/>
            <pc:sldMk cId="3290183935" sldId="259"/>
            <ac:picMk id="4" creationId="{CBB9EE88-ED27-C8D7-2D7A-2496925B3F6A}"/>
          </ac:picMkLst>
        </pc:picChg>
      </pc:sldChg>
      <pc:sldChg chg="addSp modSp new mod">
        <pc:chgData name="Fabiolah Jones" userId="934dde8d8d778ef2" providerId="LiveId" clId="{34B9DC79-A2AD-49E6-B832-91F98F763DEA}" dt="2025-08-09T22:00:42.732" v="1432" actId="20577"/>
        <pc:sldMkLst>
          <pc:docMk/>
          <pc:sldMk cId="3135465125" sldId="260"/>
        </pc:sldMkLst>
        <pc:spChg chg="add mod">
          <ac:chgData name="Fabiolah Jones" userId="934dde8d8d778ef2" providerId="LiveId" clId="{34B9DC79-A2AD-49E6-B832-91F98F763DEA}" dt="2025-08-09T22:00:42.732" v="1432" actId="20577"/>
          <ac:spMkLst>
            <pc:docMk/>
            <pc:sldMk cId="3135465125" sldId="260"/>
            <ac:spMk id="4" creationId="{B8C6FBD9-DF11-7E12-9D87-1A2316555061}"/>
          </ac:spMkLst>
        </pc:spChg>
        <pc:picChg chg="add mod modCrop">
          <ac:chgData name="Fabiolah Jones" userId="934dde8d8d778ef2" providerId="LiveId" clId="{34B9DC79-A2AD-49E6-B832-91F98F763DEA}" dt="2025-08-09T21:02:00.022" v="544" actId="1076"/>
          <ac:picMkLst>
            <pc:docMk/>
            <pc:sldMk cId="3135465125" sldId="260"/>
            <ac:picMk id="2" creationId="{EDBD3958-49D1-6926-25D3-80875D32528A}"/>
          </ac:picMkLst>
        </pc:picChg>
        <pc:picChg chg="add mod">
          <ac:chgData name="Fabiolah Jones" userId="934dde8d8d778ef2" providerId="LiveId" clId="{34B9DC79-A2AD-49E6-B832-91F98F763DEA}" dt="2025-08-09T22:00:39.593" v="1431" actId="1076"/>
          <ac:picMkLst>
            <pc:docMk/>
            <pc:sldMk cId="3135465125" sldId="260"/>
            <ac:picMk id="3" creationId="{AA4E7804-E213-0543-5752-F893D0A2CAFB}"/>
          </ac:picMkLst>
        </pc:picChg>
      </pc:sldChg>
      <pc:sldChg chg="addSp delSp modSp new mod setBg modClrScheme addAnim modAnim chgLayout">
        <pc:chgData name="Fabiolah Jones" userId="934dde8d8d778ef2" providerId="LiveId" clId="{34B9DC79-A2AD-49E6-B832-91F98F763DEA}" dt="2025-08-09T21:31:34.542" v="1094" actId="1076"/>
        <pc:sldMkLst>
          <pc:docMk/>
          <pc:sldMk cId="4195346440" sldId="261"/>
        </pc:sldMkLst>
        <pc:spChg chg="add mod ord">
          <ac:chgData name="Fabiolah Jones" userId="934dde8d8d778ef2" providerId="LiveId" clId="{34B9DC79-A2AD-49E6-B832-91F98F763DEA}" dt="2025-08-09T21:31:34.542" v="1094" actId="1076"/>
          <ac:spMkLst>
            <pc:docMk/>
            <pc:sldMk cId="4195346440" sldId="261"/>
            <ac:spMk id="4" creationId="{4038BD55-A105-5F12-E37E-FDCFF23F9F98}"/>
          </ac:spMkLst>
        </pc:spChg>
        <pc:spChg chg="add">
          <ac:chgData name="Fabiolah Jones" userId="934dde8d8d778ef2" providerId="LiveId" clId="{34B9DC79-A2AD-49E6-B832-91F98F763DEA}" dt="2025-08-09T21:04:55.416" v="557" actId="26606"/>
          <ac:spMkLst>
            <pc:docMk/>
            <pc:sldMk cId="4195346440" sldId="261"/>
            <ac:spMk id="19" creationId="{E58348C3-6249-4952-AA86-C63DB35EA9F2}"/>
          </ac:spMkLst>
        </pc:spChg>
        <pc:grpChg chg="add">
          <ac:chgData name="Fabiolah Jones" userId="934dde8d8d778ef2" providerId="LiveId" clId="{34B9DC79-A2AD-49E6-B832-91F98F763DEA}" dt="2025-08-09T21:04:55.416" v="557" actId="26606"/>
          <ac:grpSpMkLst>
            <pc:docMk/>
            <pc:sldMk cId="4195346440" sldId="261"/>
            <ac:grpSpMk id="11" creationId="{08F94D66-27EC-4CB8-8226-D7F41C161863}"/>
          </ac:grpSpMkLst>
        </pc:grpChg>
        <pc:grpChg chg="add">
          <ac:chgData name="Fabiolah Jones" userId="934dde8d8d778ef2" providerId="LiveId" clId="{34B9DC79-A2AD-49E6-B832-91F98F763DEA}" dt="2025-08-09T21:04:55.416" v="557" actId="26606"/>
          <ac:grpSpMkLst>
            <pc:docMk/>
            <pc:sldMk cId="4195346440" sldId="261"/>
            <ac:grpSpMk id="21" creationId="{DE6174AD-DBB0-43E6-98C2-738DB3A15244}"/>
          </ac:grpSpMkLst>
        </pc:grpChg>
        <pc:picChg chg="add mod">
          <ac:chgData name="Fabiolah Jones" userId="934dde8d8d778ef2" providerId="LiveId" clId="{34B9DC79-A2AD-49E6-B832-91F98F763DEA}" dt="2025-08-09T21:04:55.416" v="557" actId="26606"/>
          <ac:picMkLst>
            <pc:docMk/>
            <pc:sldMk cId="4195346440" sldId="261"/>
            <ac:picMk id="6" creationId="{7513A0A8-D37E-47E7-75E4-118C3D80A685}"/>
          </ac:picMkLst>
        </pc:picChg>
      </pc:sldChg>
      <pc:sldChg chg="addSp delSp modSp new mod">
        <pc:chgData name="Fabiolah Jones" userId="934dde8d8d778ef2" providerId="LiveId" clId="{34B9DC79-A2AD-49E6-B832-91F98F763DEA}" dt="2025-08-09T22:00:29.558" v="1428" actId="1076"/>
        <pc:sldMkLst>
          <pc:docMk/>
          <pc:sldMk cId="764821814" sldId="262"/>
        </pc:sldMkLst>
        <pc:spChg chg="add mod">
          <ac:chgData name="Fabiolah Jones" userId="934dde8d8d778ef2" providerId="LiveId" clId="{34B9DC79-A2AD-49E6-B832-91F98F763DEA}" dt="2025-08-09T22:00:29.558" v="1428" actId="1076"/>
          <ac:spMkLst>
            <pc:docMk/>
            <pc:sldMk cId="764821814" sldId="262"/>
            <ac:spMk id="6" creationId="{2FD5A468-7DF8-4594-DA03-1541A2ACACD2}"/>
          </ac:spMkLst>
        </pc:spChg>
        <pc:picChg chg="add mod">
          <ac:chgData name="Fabiolah Jones" userId="934dde8d8d778ef2" providerId="LiveId" clId="{34B9DC79-A2AD-49E6-B832-91F98F763DEA}" dt="2025-08-09T22:00:24.883" v="1427" actId="1076"/>
          <ac:picMkLst>
            <pc:docMk/>
            <pc:sldMk cId="764821814" sldId="262"/>
            <ac:picMk id="3" creationId="{E728F18C-6090-F718-7FD3-47F75CEDDA30}"/>
          </ac:picMkLst>
        </pc:picChg>
        <pc:picChg chg="add mod">
          <ac:chgData name="Fabiolah Jones" userId="934dde8d8d778ef2" providerId="LiveId" clId="{34B9DC79-A2AD-49E6-B832-91F98F763DEA}" dt="2025-08-09T22:00:20.258" v="1426" actId="1076"/>
          <ac:picMkLst>
            <pc:docMk/>
            <pc:sldMk cId="764821814" sldId="262"/>
            <ac:picMk id="5" creationId="{60F5E22D-8564-C7CE-49C5-C7472E4F88EA}"/>
          </ac:picMkLst>
        </pc:picChg>
      </pc:sldChg>
      <pc:sldChg chg="addSp delSp modSp new mod setBg modClrScheme addAnim delAnim chgLayout">
        <pc:chgData name="Fabiolah Jones" userId="934dde8d8d778ef2" providerId="LiveId" clId="{34B9DC79-A2AD-49E6-B832-91F98F763DEA}" dt="2025-08-09T21:15:02.142" v="714" actId="1036"/>
        <pc:sldMkLst>
          <pc:docMk/>
          <pc:sldMk cId="373860359" sldId="263"/>
        </pc:sldMkLst>
        <pc:spChg chg="add mod">
          <ac:chgData name="Fabiolah Jones" userId="934dde8d8d778ef2" providerId="LiveId" clId="{34B9DC79-A2AD-49E6-B832-91F98F763DEA}" dt="2025-08-09T21:14:40.617" v="704" actId="255"/>
          <ac:spMkLst>
            <pc:docMk/>
            <pc:sldMk cId="373860359" sldId="263"/>
            <ac:spMk id="5" creationId="{0697D492-CA33-3674-0B09-53ADFACAD78A}"/>
          </ac:spMkLst>
        </pc:spChg>
        <pc:spChg chg="add">
          <ac:chgData name="Fabiolah Jones" userId="934dde8d8d778ef2" providerId="LiveId" clId="{34B9DC79-A2AD-49E6-B832-91F98F763DEA}" dt="2025-08-09T21:13:29.189" v="695" actId="26606"/>
          <ac:spMkLst>
            <pc:docMk/>
            <pc:sldMk cId="373860359" sldId="263"/>
            <ac:spMk id="1062" creationId="{6C686317-9C96-4A02-88CE-7319FF590580}"/>
          </ac:spMkLst>
        </pc:spChg>
        <pc:spChg chg="add">
          <ac:chgData name="Fabiolah Jones" userId="934dde8d8d778ef2" providerId="LiveId" clId="{34B9DC79-A2AD-49E6-B832-91F98F763DEA}" dt="2025-08-09T21:13:29.189" v="695" actId="26606"/>
          <ac:spMkLst>
            <pc:docMk/>
            <pc:sldMk cId="373860359" sldId="263"/>
            <ac:spMk id="1072" creationId="{EB9A9756-A5DB-460E-A867-A2AE77834D3A}"/>
          </ac:spMkLst>
        </pc:spChg>
        <pc:grpChg chg="add">
          <ac:chgData name="Fabiolah Jones" userId="934dde8d8d778ef2" providerId="LiveId" clId="{34B9DC79-A2AD-49E6-B832-91F98F763DEA}" dt="2025-08-09T21:13:29.189" v="695" actId="26606"/>
          <ac:grpSpMkLst>
            <pc:docMk/>
            <pc:sldMk cId="373860359" sldId="263"/>
            <ac:grpSpMk id="1054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1:13:29.189" v="695" actId="26606"/>
          <ac:grpSpMkLst>
            <pc:docMk/>
            <pc:sldMk cId="373860359" sldId="263"/>
            <ac:grpSpMk id="1064" creationId="{E0E25B5C-98A3-47D8-A4D7-10C2E1758981}"/>
          </ac:grpSpMkLst>
        </pc:grpChg>
        <pc:picChg chg="add mod">
          <ac:chgData name="Fabiolah Jones" userId="934dde8d8d778ef2" providerId="LiveId" clId="{34B9DC79-A2AD-49E6-B832-91F98F763DEA}" dt="2025-08-09T21:15:02.142" v="714" actId="1036"/>
          <ac:picMkLst>
            <pc:docMk/>
            <pc:sldMk cId="373860359" sldId="263"/>
            <ac:picMk id="1026" creationId="{345194C6-4B33-B746-8F6F-E007275E857D}"/>
          </ac:picMkLst>
        </pc:picChg>
      </pc:sldChg>
      <pc:sldChg chg="addSp modSp new mod">
        <pc:chgData name="Fabiolah Jones" userId="934dde8d8d778ef2" providerId="LiveId" clId="{34B9DC79-A2AD-49E6-B832-91F98F763DEA}" dt="2025-08-09T21:18:38.787" v="937" actId="1035"/>
        <pc:sldMkLst>
          <pc:docMk/>
          <pc:sldMk cId="2432088700" sldId="264"/>
        </pc:sldMkLst>
        <pc:spChg chg="add mod">
          <ac:chgData name="Fabiolah Jones" userId="934dde8d8d778ef2" providerId="LiveId" clId="{34B9DC79-A2AD-49E6-B832-91F98F763DEA}" dt="2025-08-09T21:18:33.492" v="914" actId="1035"/>
          <ac:spMkLst>
            <pc:docMk/>
            <pc:sldMk cId="2432088700" sldId="264"/>
            <ac:spMk id="4" creationId="{FBF21358-FD1E-B7C2-A349-46C152D64D8B}"/>
          </ac:spMkLst>
        </pc:spChg>
        <pc:picChg chg="add mod">
          <ac:chgData name="Fabiolah Jones" userId="934dde8d8d778ef2" providerId="LiveId" clId="{34B9DC79-A2AD-49E6-B832-91F98F763DEA}" dt="2025-08-09T21:18:36.358" v="923" actId="1035"/>
          <ac:picMkLst>
            <pc:docMk/>
            <pc:sldMk cId="2432088700" sldId="264"/>
            <ac:picMk id="2" creationId="{2A677CFD-4701-DE47-73BD-440828CED3C0}"/>
          </ac:picMkLst>
        </pc:picChg>
        <pc:picChg chg="add mod">
          <ac:chgData name="Fabiolah Jones" userId="934dde8d8d778ef2" providerId="LiveId" clId="{34B9DC79-A2AD-49E6-B832-91F98F763DEA}" dt="2025-08-09T21:18:38.787" v="937" actId="1035"/>
          <ac:picMkLst>
            <pc:docMk/>
            <pc:sldMk cId="2432088700" sldId="264"/>
            <ac:picMk id="3" creationId="{8E971348-B99D-859F-8CAC-2F08DB738F6A}"/>
          </ac:picMkLst>
        </pc:picChg>
      </pc:sldChg>
      <pc:sldChg chg="addSp modSp new mod setBg modClrScheme chgLayout">
        <pc:chgData name="Fabiolah Jones" userId="934dde8d8d778ef2" providerId="LiveId" clId="{34B9DC79-A2AD-49E6-B832-91F98F763DEA}" dt="2025-08-09T21:25:42.734" v="944" actId="1076"/>
        <pc:sldMkLst>
          <pc:docMk/>
          <pc:sldMk cId="3075172618" sldId="265"/>
        </pc:sldMkLst>
        <pc:spChg chg="add mod">
          <ac:chgData name="Fabiolah Jones" userId="934dde8d8d778ef2" providerId="LiveId" clId="{34B9DC79-A2AD-49E6-B832-91F98F763DEA}" dt="2025-08-09T21:25:42.734" v="944" actId="1076"/>
          <ac:spMkLst>
            <pc:docMk/>
            <pc:sldMk cId="3075172618" sldId="265"/>
            <ac:spMk id="2" creationId="{22458B1C-51AC-9A59-BAE3-A3E81BBD2153}"/>
          </ac:spMkLst>
        </pc:spChg>
        <pc:spChg chg="add">
          <ac:chgData name="Fabiolah Jones" userId="934dde8d8d778ef2" providerId="LiveId" clId="{34B9DC79-A2AD-49E6-B832-91F98F763DEA}" dt="2025-08-09T21:25:34.469" v="943" actId="26606"/>
          <ac:spMkLst>
            <pc:docMk/>
            <pc:sldMk cId="3075172618" sldId="265"/>
            <ac:spMk id="2063" creationId="{1D4477A3-7936-4C6B-B46C-52E99531272A}"/>
          </ac:spMkLst>
        </pc:spChg>
        <pc:spChg chg="add">
          <ac:chgData name="Fabiolah Jones" userId="934dde8d8d778ef2" providerId="LiveId" clId="{34B9DC79-A2AD-49E6-B832-91F98F763DEA}" dt="2025-08-09T21:25:34.469" v="943" actId="26606"/>
          <ac:spMkLst>
            <pc:docMk/>
            <pc:sldMk cId="3075172618" sldId="265"/>
            <ac:spMk id="2073" creationId="{C29A1D40-470D-401E-8548-6FF3CF37797D}"/>
          </ac:spMkLst>
        </pc:spChg>
        <pc:grpChg chg="add">
          <ac:chgData name="Fabiolah Jones" userId="934dde8d8d778ef2" providerId="LiveId" clId="{34B9DC79-A2AD-49E6-B832-91F98F763DEA}" dt="2025-08-09T21:25:34.469" v="943" actId="26606"/>
          <ac:grpSpMkLst>
            <pc:docMk/>
            <pc:sldMk cId="3075172618" sldId="265"/>
            <ac:grpSpMk id="2055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1:25:34.469" v="943" actId="26606"/>
          <ac:grpSpMkLst>
            <pc:docMk/>
            <pc:sldMk cId="3075172618" sldId="265"/>
            <ac:grpSpMk id="2065" creationId="{F44DEACC-B2E6-413E-B2B5-320225952713}"/>
          </ac:grpSpMkLst>
        </pc:grpChg>
        <pc:picChg chg="add mod">
          <ac:chgData name="Fabiolah Jones" userId="934dde8d8d778ef2" providerId="LiveId" clId="{34B9DC79-A2AD-49E6-B832-91F98F763DEA}" dt="2025-08-09T21:25:34.469" v="943" actId="26606"/>
          <ac:picMkLst>
            <pc:docMk/>
            <pc:sldMk cId="3075172618" sldId="265"/>
            <ac:picMk id="2050" creationId="{F9F5A0DE-9B32-2469-0AEC-252774733FF0}"/>
          </ac:picMkLst>
        </pc:picChg>
      </pc:sldChg>
      <pc:sldChg chg="addSp modSp new mod">
        <pc:chgData name="Fabiolah Jones" userId="934dde8d8d778ef2" providerId="LiveId" clId="{34B9DC79-A2AD-49E6-B832-91F98F763DEA}" dt="2025-08-09T22:00:09.390" v="1425" actId="1076"/>
        <pc:sldMkLst>
          <pc:docMk/>
          <pc:sldMk cId="2286936959" sldId="266"/>
        </pc:sldMkLst>
        <pc:spChg chg="add mod">
          <ac:chgData name="Fabiolah Jones" userId="934dde8d8d778ef2" providerId="LiveId" clId="{34B9DC79-A2AD-49E6-B832-91F98F763DEA}" dt="2025-08-09T21:27:58.723" v="1075" actId="1076"/>
          <ac:spMkLst>
            <pc:docMk/>
            <pc:sldMk cId="2286936959" sldId="266"/>
            <ac:spMk id="4" creationId="{13FD7491-6821-2124-8E54-8318E99B8F45}"/>
          </ac:spMkLst>
        </pc:spChg>
        <pc:picChg chg="add mod">
          <ac:chgData name="Fabiolah Jones" userId="934dde8d8d778ef2" providerId="LiveId" clId="{34B9DC79-A2AD-49E6-B832-91F98F763DEA}" dt="2025-08-09T21:28:04.188" v="1076" actId="1076"/>
          <ac:picMkLst>
            <pc:docMk/>
            <pc:sldMk cId="2286936959" sldId="266"/>
            <ac:picMk id="2" creationId="{22886C7F-837B-BD99-03A3-0527E1A817C6}"/>
          </ac:picMkLst>
        </pc:picChg>
        <pc:picChg chg="add mod">
          <ac:chgData name="Fabiolah Jones" userId="934dde8d8d778ef2" providerId="LiveId" clId="{34B9DC79-A2AD-49E6-B832-91F98F763DEA}" dt="2025-08-09T22:00:09.390" v="1425" actId="1076"/>
          <ac:picMkLst>
            <pc:docMk/>
            <pc:sldMk cId="2286936959" sldId="266"/>
            <ac:picMk id="3" creationId="{59D0605D-0F08-7387-E507-E950AD740DD6}"/>
          </ac:picMkLst>
        </pc:picChg>
      </pc:sldChg>
      <pc:sldChg chg="addSp delSp modSp new mod setBg modClrScheme addAnim modAnim chgLayout">
        <pc:chgData name="Fabiolah Jones" userId="934dde8d8d778ef2" providerId="LiveId" clId="{34B9DC79-A2AD-49E6-B832-91F98F763DEA}" dt="2025-08-09T21:44:03.660" v="1300"/>
        <pc:sldMkLst>
          <pc:docMk/>
          <pc:sldMk cId="1294391647" sldId="267"/>
        </pc:sldMkLst>
        <pc:spChg chg="add mod">
          <ac:chgData name="Fabiolah Jones" userId="934dde8d8d778ef2" providerId="LiveId" clId="{34B9DC79-A2AD-49E6-B832-91F98F763DEA}" dt="2025-08-09T21:31:14.720" v="1092" actId="1076"/>
          <ac:spMkLst>
            <pc:docMk/>
            <pc:sldMk cId="1294391647" sldId="267"/>
            <ac:spMk id="2" creationId="{2F79DB2E-EB09-1D44-78D5-1E390F2F51C0}"/>
          </ac:spMkLst>
        </pc:spChg>
        <pc:spChg chg="add">
          <ac:chgData name="Fabiolah Jones" userId="934dde8d8d778ef2" providerId="LiveId" clId="{34B9DC79-A2AD-49E6-B832-91F98F763DEA}" dt="2025-08-09T21:31:06.419" v="1091" actId="26606"/>
          <ac:spMkLst>
            <pc:docMk/>
            <pc:sldMk cId="1294391647" sldId="267"/>
            <ac:spMk id="3129" creationId="{E58348C3-6249-4952-AA86-C63DB35EA9F2}"/>
          </ac:spMkLst>
        </pc:spChg>
        <pc:grpChg chg="add">
          <ac:chgData name="Fabiolah Jones" userId="934dde8d8d778ef2" providerId="LiveId" clId="{34B9DC79-A2AD-49E6-B832-91F98F763DEA}" dt="2025-08-09T21:31:06.419" v="1091" actId="26606"/>
          <ac:grpSpMkLst>
            <pc:docMk/>
            <pc:sldMk cId="1294391647" sldId="267"/>
            <ac:grpSpMk id="3121" creationId="{08F94D66-27EC-4CB8-8226-D7F41C161863}"/>
          </ac:grpSpMkLst>
        </pc:grpChg>
        <pc:grpChg chg="add">
          <ac:chgData name="Fabiolah Jones" userId="934dde8d8d778ef2" providerId="LiveId" clId="{34B9DC79-A2AD-49E6-B832-91F98F763DEA}" dt="2025-08-09T21:31:06.419" v="1091" actId="26606"/>
          <ac:grpSpMkLst>
            <pc:docMk/>
            <pc:sldMk cId="1294391647" sldId="267"/>
            <ac:grpSpMk id="3131" creationId="{DE6174AD-DBB0-43E6-98C2-738DB3A15244}"/>
          </ac:grpSpMkLst>
        </pc:grpChg>
        <pc:picChg chg="add mod">
          <ac:chgData name="Fabiolah Jones" userId="934dde8d8d778ef2" providerId="LiveId" clId="{34B9DC79-A2AD-49E6-B832-91F98F763DEA}" dt="2025-08-09T21:31:06.419" v="1091" actId="26606"/>
          <ac:picMkLst>
            <pc:docMk/>
            <pc:sldMk cId="1294391647" sldId="267"/>
            <ac:picMk id="4" creationId="{35836281-F1DE-BB36-5894-CD59FBABD339}"/>
          </ac:picMkLst>
        </pc:picChg>
      </pc:sldChg>
      <pc:sldChg chg="addSp modSp new mod">
        <pc:chgData name="Fabiolah Jones" userId="934dde8d8d778ef2" providerId="LiveId" clId="{34B9DC79-A2AD-49E6-B832-91F98F763DEA}" dt="2025-08-09T21:59:51.632" v="1423" actId="14100"/>
        <pc:sldMkLst>
          <pc:docMk/>
          <pc:sldMk cId="3891523157" sldId="268"/>
        </pc:sldMkLst>
        <pc:spChg chg="add mod">
          <ac:chgData name="Fabiolah Jones" userId="934dde8d8d778ef2" providerId="LiveId" clId="{34B9DC79-A2AD-49E6-B832-91F98F763DEA}" dt="2025-08-09T21:33:36.797" v="1209" actId="1076"/>
          <ac:spMkLst>
            <pc:docMk/>
            <pc:sldMk cId="3891523157" sldId="268"/>
            <ac:spMk id="2" creationId="{F4B1D1E8-B885-70F1-71B3-13D9D3C88D71}"/>
          </ac:spMkLst>
        </pc:spChg>
        <pc:picChg chg="add mod">
          <ac:chgData name="Fabiolah Jones" userId="934dde8d8d778ef2" providerId="LiveId" clId="{34B9DC79-A2AD-49E6-B832-91F98F763DEA}" dt="2025-08-09T21:33:28.770" v="1208" actId="1582"/>
          <ac:picMkLst>
            <pc:docMk/>
            <pc:sldMk cId="3891523157" sldId="268"/>
            <ac:picMk id="3" creationId="{C71221E5-FA6E-B37E-2B32-5316C815FF67}"/>
          </ac:picMkLst>
        </pc:picChg>
        <pc:picChg chg="add mod">
          <ac:chgData name="Fabiolah Jones" userId="934dde8d8d778ef2" providerId="LiveId" clId="{34B9DC79-A2AD-49E6-B832-91F98F763DEA}" dt="2025-08-09T21:59:51.632" v="1423" actId="14100"/>
          <ac:picMkLst>
            <pc:docMk/>
            <pc:sldMk cId="3891523157" sldId="268"/>
            <ac:picMk id="4" creationId="{A84DC877-3074-8D6E-B7E1-71BA651705C1}"/>
          </ac:picMkLst>
        </pc:picChg>
      </pc:sldChg>
      <pc:sldChg chg="addSp delSp modSp new mod">
        <pc:chgData name="Fabiolah Jones" userId="934dde8d8d778ef2" providerId="LiveId" clId="{34B9DC79-A2AD-49E6-B832-91F98F763DEA}" dt="2025-08-16T14:52:08.850" v="1469" actId="113"/>
        <pc:sldMkLst>
          <pc:docMk/>
          <pc:sldMk cId="1031879901" sldId="269"/>
        </pc:sldMkLst>
        <pc:spChg chg="del">
          <ac:chgData name="Fabiolah Jones" userId="934dde8d8d778ef2" providerId="LiveId" clId="{34B9DC79-A2AD-49E6-B832-91F98F763DEA}" dt="2025-08-16T14:49:48.210" v="1460" actId="478"/>
          <ac:spMkLst>
            <pc:docMk/>
            <pc:sldMk cId="1031879901" sldId="269"/>
            <ac:spMk id="2" creationId="{8D2B97DB-2168-A291-A366-2975BDBBE87B}"/>
          </ac:spMkLst>
        </pc:spChg>
        <pc:spChg chg="del">
          <ac:chgData name="Fabiolah Jones" userId="934dde8d8d778ef2" providerId="LiveId" clId="{34B9DC79-A2AD-49E6-B832-91F98F763DEA}" dt="2025-08-16T14:49:51.134" v="1461" actId="478"/>
          <ac:spMkLst>
            <pc:docMk/>
            <pc:sldMk cId="1031879901" sldId="269"/>
            <ac:spMk id="3" creationId="{8AB82A59-EB61-91D8-295C-20C2F539D26C}"/>
          </ac:spMkLst>
        </pc:spChg>
        <pc:spChg chg="add mod">
          <ac:chgData name="Fabiolah Jones" userId="934dde8d8d778ef2" providerId="LiveId" clId="{34B9DC79-A2AD-49E6-B832-91F98F763DEA}" dt="2025-08-16T14:52:08.850" v="1469" actId="113"/>
          <ac:spMkLst>
            <pc:docMk/>
            <pc:sldMk cId="1031879901" sldId="269"/>
            <ac:spMk id="4" creationId="{CE854402-9EB7-8A54-3A81-09C238D79E8F}"/>
          </ac:spMkLst>
        </pc:spChg>
        <pc:picChg chg="add mod">
          <ac:chgData name="Fabiolah Jones" userId="934dde8d8d778ef2" providerId="LiveId" clId="{34B9DC79-A2AD-49E6-B832-91F98F763DEA}" dt="2025-08-16T14:52:00.202" v="1468" actId="1582"/>
          <ac:picMkLst>
            <pc:docMk/>
            <pc:sldMk cId="1031879901" sldId="269"/>
            <ac:picMk id="1026" creationId="{CDD8E4C0-ADE5-88BB-51F0-5184FDCF288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hyperlink" Target="https://usc-geohealth-hub-uscssi.hub.arcgis.com/datasets/perceptions-of-school-safety/explore?location=34.117758%2C-117.162695%2C7.91&amp;showTable=true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hyperlink" Target="https://usc-geohealth-hub-uscssi.hub.arcgis.com/datasets/perceptions-of-school-safety/explore?location=34.117758%2C-117.162695%2C7.91&amp;showTable=true" TargetMode="External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638FA-B7CA-4BA3-963D-A194A0885EF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345464-47F3-47F5-B5C5-FF93633DE46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The dataset in this project is regarding Southern California students’ perception of their safety in school .</a:t>
          </a:r>
        </a:p>
      </dgm:t>
    </dgm:pt>
    <dgm:pt modelId="{529FE553-5FAA-4616-9D9F-3D3C3523BFEE}" type="parTrans" cxnId="{EEC7479D-3DE2-4DB3-A263-2D67171871EF}">
      <dgm:prSet/>
      <dgm:spPr/>
      <dgm:t>
        <a:bodyPr/>
        <a:lstStyle/>
        <a:p>
          <a:endParaRPr lang="en-US"/>
        </a:p>
      </dgm:t>
    </dgm:pt>
    <dgm:pt modelId="{3FB09143-1607-4CFB-B395-C2967E999320}" type="sibTrans" cxnId="{EEC7479D-3DE2-4DB3-A263-2D67171871EF}">
      <dgm:prSet/>
      <dgm:spPr/>
      <dgm:t>
        <a:bodyPr/>
        <a:lstStyle/>
        <a:p>
          <a:endParaRPr lang="en-US"/>
        </a:p>
      </dgm:t>
    </dgm:pt>
    <dgm:pt modelId="{4772B293-F4D3-4A6E-9159-E6E49581CB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u="none" dirty="0"/>
            <a:t>The dataset can be found at:</a:t>
          </a:r>
          <a:endParaRPr lang="en-US" sz="1400" u="none" dirty="0">
            <a:hlinkClick xmlns:r="http://schemas.openxmlformats.org/officeDocument/2006/relationships" r:id="rId1"/>
          </a:endParaRPr>
        </a:p>
        <a:p>
          <a:pPr>
            <a:lnSpc>
              <a:spcPct val="100000"/>
            </a:lnSpc>
            <a:defRPr cap="all"/>
          </a:pPr>
          <a:r>
            <a:rPr lang="en-US" sz="1400" u="sng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https://usc-geohealth-hub-uscssi.hub.arcgis.com/datasets/perceptions-of-school-safety/explore?location=34.117758%2C-117.162695%2C7.91&amp;showTable=true</a:t>
          </a:r>
          <a:endParaRPr lang="en-US" sz="1400" dirty="0"/>
        </a:p>
      </dgm:t>
    </dgm:pt>
    <dgm:pt modelId="{2CC734E5-7056-419F-8D1C-BDDE43DAF120}" type="parTrans" cxnId="{25094B0C-B510-46FF-9820-F6D13226B35F}">
      <dgm:prSet/>
      <dgm:spPr/>
      <dgm:t>
        <a:bodyPr/>
        <a:lstStyle/>
        <a:p>
          <a:endParaRPr lang="en-US"/>
        </a:p>
      </dgm:t>
    </dgm:pt>
    <dgm:pt modelId="{A22F753E-CD49-4787-BB97-EC49C921CBA3}" type="sibTrans" cxnId="{25094B0C-B510-46FF-9820-F6D13226B35F}">
      <dgm:prSet/>
      <dgm:spPr/>
      <dgm:t>
        <a:bodyPr/>
        <a:lstStyle/>
        <a:p>
          <a:endParaRPr lang="en-US"/>
        </a:p>
      </dgm:t>
    </dgm:pt>
    <dgm:pt modelId="{801D787C-E556-42AC-A5B9-48B5A134E8F6}" type="pres">
      <dgm:prSet presAssocID="{77D638FA-B7CA-4BA3-963D-A194A0885EF2}" presName="root" presStyleCnt="0">
        <dgm:presLayoutVars>
          <dgm:dir/>
          <dgm:resizeHandles val="exact"/>
        </dgm:presLayoutVars>
      </dgm:prSet>
      <dgm:spPr/>
    </dgm:pt>
    <dgm:pt modelId="{38970FE9-3CD0-412E-9786-E2E2D436FC5B}" type="pres">
      <dgm:prSet presAssocID="{FB345464-47F3-47F5-B5C5-FF93633DE46E}" presName="compNode" presStyleCnt="0"/>
      <dgm:spPr/>
    </dgm:pt>
    <dgm:pt modelId="{CF36C420-4EED-4F40-A79F-E98DDE5EAC70}" type="pres">
      <dgm:prSet presAssocID="{FB345464-47F3-47F5-B5C5-FF93633DE46E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439F819-2272-444C-8F18-CE7623B01711}" type="pres">
      <dgm:prSet presAssocID="{FB345464-47F3-47F5-B5C5-FF93633DE46E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493D54C-6C87-46BD-B2DD-29718F4A58F2}" type="pres">
      <dgm:prSet presAssocID="{FB345464-47F3-47F5-B5C5-FF93633DE46E}" presName="spaceRect" presStyleCnt="0"/>
      <dgm:spPr/>
    </dgm:pt>
    <dgm:pt modelId="{C54E1F87-BCE1-41FC-9BC9-0A1CAB1AB6F6}" type="pres">
      <dgm:prSet presAssocID="{FB345464-47F3-47F5-B5C5-FF93633DE46E}" presName="textRect" presStyleLbl="revTx" presStyleIdx="0" presStyleCnt="2">
        <dgm:presLayoutVars>
          <dgm:chMax val="1"/>
          <dgm:chPref val="1"/>
        </dgm:presLayoutVars>
      </dgm:prSet>
      <dgm:spPr/>
    </dgm:pt>
    <dgm:pt modelId="{9816CDF1-D590-4DEB-9666-E55444957063}" type="pres">
      <dgm:prSet presAssocID="{3FB09143-1607-4CFB-B395-C2967E999320}" presName="sibTrans" presStyleCnt="0"/>
      <dgm:spPr/>
    </dgm:pt>
    <dgm:pt modelId="{07A16E5B-1513-473C-8B9F-351F3697F223}" type="pres">
      <dgm:prSet presAssocID="{4772B293-F4D3-4A6E-9159-E6E49581CB77}" presName="compNode" presStyleCnt="0"/>
      <dgm:spPr/>
    </dgm:pt>
    <dgm:pt modelId="{D555DAF8-8886-474A-9A3C-D1D89676A298}" type="pres">
      <dgm:prSet presAssocID="{4772B293-F4D3-4A6E-9159-E6E49581CB77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721BB817-64FF-4701-BF3F-E083A9162519}" type="pres">
      <dgm:prSet presAssocID="{4772B293-F4D3-4A6E-9159-E6E49581CB77}" presName="iconRect" presStyleLbl="node1" presStyleIdx="1" presStyleCnt="2" custLinFactNeighborX="0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outline"/>
        </a:ext>
      </dgm:extLst>
    </dgm:pt>
    <dgm:pt modelId="{98501F1F-3A85-43B8-A30E-B98781DDF495}" type="pres">
      <dgm:prSet presAssocID="{4772B293-F4D3-4A6E-9159-E6E49581CB77}" presName="spaceRect" presStyleCnt="0"/>
      <dgm:spPr/>
    </dgm:pt>
    <dgm:pt modelId="{EA18BE10-01F6-49D5-853D-D22178C58DBB}" type="pres">
      <dgm:prSet presAssocID="{4772B293-F4D3-4A6E-9159-E6E49581CB7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094B0C-B510-46FF-9820-F6D13226B35F}" srcId="{77D638FA-B7CA-4BA3-963D-A194A0885EF2}" destId="{4772B293-F4D3-4A6E-9159-E6E49581CB77}" srcOrd="1" destOrd="0" parTransId="{2CC734E5-7056-419F-8D1C-BDDE43DAF120}" sibTransId="{A22F753E-CD49-4787-BB97-EC49C921CBA3}"/>
    <dgm:cxn modelId="{9ED9DA23-0F44-4DF4-8BCF-B8E65D47E488}" type="presOf" srcId="{4772B293-F4D3-4A6E-9159-E6E49581CB77}" destId="{EA18BE10-01F6-49D5-853D-D22178C58DBB}" srcOrd="0" destOrd="0" presId="urn:microsoft.com/office/officeart/2018/5/layout/IconLeafLabelList"/>
    <dgm:cxn modelId="{64A2E53F-3E7F-4934-BB56-90F36E937AA3}" type="presOf" srcId="{77D638FA-B7CA-4BA3-963D-A194A0885EF2}" destId="{801D787C-E556-42AC-A5B9-48B5A134E8F6}" srcOrd="0" destOrd="0" presId="urn:microsoft.com/office/officeart/2018/5/layout/IconLeafLabelList"/>
    <dgm:cxn modelId="{B4165B84-7CE6-49DA-A320-53BA5C42372E}" type="presOf" srcId="{FB345464-47F3-47F5-B5C5-FF93633DE46E}" destId="{C54E1F87-BCE1-41FC-9BC9-0A1CAB1AB6F6}" srcOrd="0" destOrd="0" presId="urn:microsoft.com/office/officeart/2018/5/layout/IconLeafLabelList"/>
    <dgm:cxn modelId="{EEC7479D-3DE2-4DB3-A263-2D67171871EF}" srcId="{77D638FA-B7CA-4BA3-963D-A194A0885EF2}" destId="{FB345464-47F3-47F5-B5C5-FF93633DE46E}" srcOrd="0" destOrd="0" parTransId="{529FE553-5FAA-4616-9D9F-3D3C3523BFEE}" sibTransId="{3FB09143-1607-4CFB-B395-C2967E999320}"/>
    <dgm:cxn modelId="{1E493A8B-5D62-48C2-B5BF-2EE83EBE3795}" type="presParOf" srcId="{801D787C-E556-42AC-A5B9-48B5A134E8F6}" destId="{38970FE9-3CD0-412E-9786-E2E2D436FC5B}" srcOrd="0" destOrd="0" presId="urn:microsoft.com/office/officeart/2018/5/layout/IconLeafLabelList"/>
    <dgm:cxn modelId="{A77DFE7B-DE37-4B1F-8EF2-40DF0EC7C173}" type="presParOf" srcId="{38970FE9-3CD0-412E-9786-E2E2D436FC5B}" destId="{CF36C420-4EED-4F40-A79F-E98DDE5EAC70}" srcOrd="0" destOrd="0" presId="urn:microsoft.com/office/officeart/2018/5/layout/IconLeafLabelList"/>
    <dgm:cxn modelId="{22A47D41-7E3C-49B2-B761-22C8A4886925}" type="presParOf" srcId="{38970FE9-3CD0-412E-9786-E2E2D436FC5B}" destId="{D439F819-2272-444C-8F18-CE7623B01711}" srcOrd="1" destOrd="0" presId="urn:microsoft.com/office/officeart/2018/5/layout/IconLeafLabelList"/>
    <dgm:cxn modelId="{95830CAA-3183-45FC-855D-7249276849C6}" type="presParOf" srcId="{38970FE9-3CD0-412E-9786-E2E2D436FC5B}" destId="{4493D54C-6C87-46BD-B2DD-29718F4A58F2}" srcOrd="2" destOrd="0" presId="urn:microsoft.com/office/officeart/2018/5/layout/IconLeafLabelList"/>
    <dgm:cxn modelId="{BC68BDE3-6A13-4928-93ED-931FF1E02A03}" type="presParOf" srcId="{38970FE9-3CD0-412E-9786-E2E2D436FC5B}" destId="{C54E1F87-BCE1-41FC-9BC9-0A1CAB1AB6F6}" srcOrd="3" destOrd="0" presId="urn:microsoft.com/office/officeart/2018/5/layout/IconLeafLabelList"/>
    <dgm:cxn modelId="{FAF3F29F-F4FF-4FF8-A9C0-9ECAEB2E3DAD}" type="presParOf" srcId="{801D787C-E556-42AC-A5B9-48B5A134E8F6}" destId="{9816CDF1-D590-4DEB-9666-E55444957063}" srcOrd="1" destOrd="0" presId="urn:microsoft.com/office/officeart/2018/5/layout/IconLeafLabelList"/>
    <dgm:cxn modelId="{FD7B9FC6-57CB-494D-A6FC-7A016AD37610}" type="presParOf" srcId="{801D787C-E556-42AC-A5B9-48B5A134E8F6}" destId="{07A16E5B-1513-473C-8B9F-351F3697F223}" srcOrd="2" destOrd="0" presId="urn:microsoft.com/office/officeart/2018/5/layout/IconLeafLabelList"/>
    <dgm:cxn modelId="{F75CE109-AE9C-460F-B78F-ABB440AF5FF9}" type="presParOf" srcId="{07A16E5B-1513-473C-8B9F-351F3697F223}" destId="{D555DAF8-8886-474A-9A3C-D1D89676A298}" srcOrd="0" destOrd="0" presId="urn:microsoft.com/office/officeart/2018/5/layout/IconLeafLabelList"/>
    <dgm:cxn modelId="{2CF9F08E-009F-499F-B3DC-CD2CC726314A}" type="presParOf" srcId="{07A16E5B-1513-473C-8B9F-351F3697F223}" destId="{721BB817-64FF-4701-BF3F-E083A9162519}" srcOrd="1" destOrd="0" presId="urn:microsoft.com/office/officeart/2018/5/layout/IconLeafLabelList"/>
    <dgm:cxn modelId="{574AB1AA-9433-4F8A-9072-C8B9C64A0C8C}" type="presParOf" srcId="{07A16E5B-1513-473C-8B9F-351F3697F223}" destId="{98501F1F-3A85-43B8-A30E-B98781DDF495}" srcOrd="2" destOrd="0" presId="urn:microsoft.com/office/officeart/2018/5/layout/IconLeafLabelList"/>
    <dgm:cxn modelId="{6EA852D9-AE5A-48FF-9813-6009DE0C66DD}" type="presParOf" srcId="{07A16E5B-1513-473C-8B9F-351F3697F223}" destId="{EA18BE10-01F6-49D5-853D-D22178C58DB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6C420-4EED-4F40-A79F-E98DDE5EAC70}">
      <dsp:nvSpPr>
        <dsp:cNvPr id="0" name=""/>
        <dsp:cNvSpPr/>
      </dsp:nvSpPr>
      <dsp:spPr>
        <a:xfrm>
          <a:off x="2476003" y="1043194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F819-2272-444C-8F18-CE7623B01711}">
      <dsp:nvSpPr>
        <dsp:cNvPr id="0" name=""/>
        <dsp:cNvSpPr/>
      </dsp:nvSpPr>
      <dsp:spPr>
        <a:xfrm>
          <a:off x="2936690" y="1503881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1F87-BCE1-41FC-9BC9-0A1CAB1AB6F6}">
      <dsp:nvSpPr>
        <dsp:cNvPr id="0" name=""/>
        <dsp:cNvSpPr/>
      </dsp:nvSpPr>
      <dsp:spPr>
        <a:xfrm>
          <a:off x="1784971" y="3878194"/>
          <a:ext cx="354375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The dataset in this project is regarding Southern California students’ perception of their safety in school .</a:t>
          </a:r>
        </a:p>
      </dsp:txBody>
      <dsp:txXfrm>
        <a:off x="1784971" y="3878194"/>
        <a:ext cx="3543750" cy="1417500"/>
      </dsp:txXfrm>
    </dsp:sp>
    <dsp:sp modelId="{D555DAF8-8886-474A-9A3C-D1D89676A298}">
      <dsp:nvSpPr>
        <dsp:cNvPr id="0" name=""/>
        <dsp:cNvSpPr/>
      </dsp:nvSpPr>
      <dsp:spPr>
        <a:xfrm>
          <a:off x="6639909" y="1043194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BB817-64FF-4701-BF3F-E083A9162519}">
      <dsp:nvSpPr>
        <dsp:cNvPr id="0" name=""/>
        <dsp:cNvSpPr/>
      </dsp:nvSpPr>
      <dsp:spPr>
        <a:xfrm>
          <a:off x="7100596" y="1503881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8BE10-01F6-49D5-853D-D22178C58DBB}">
      <dsp:nvSpPr>
        <dsp:cNvPr id="0" name=""/>
        <dsp:cNvSpPr/>
      </dsp:nvSpPr>
      <dsp:spPr>
        <a:xfrm>
          <a:off x="5948878" y="3878194"/>
          <a:ext cx="3543750" cy="141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dirty="0"/>
            <a:t>The dataset can be found at:</a:t>
          </a:r>
          <a:endParaRPr lang="en-US" sz="1400" u="none" kern="1200" dirty="0">
            <a:hlinkClick xmlns:r="http://schemas.openxmlformats.org/officeDocument/2006/relationships" r:id="rId5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sng" kern="1200" dirty="0"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https://usc-geohealth-hub-uscssi.hub.arcgis.com/datasets/perceptions-of-school-safety/explore?location=34.117758%2C-117.162695%2C7.91&amp;showTable=true</a:t>
          </a:r>
          <a:endParaRPr lang="en-US" sz="1400" kern="1200" dirty="0"/>
        </a:p>
      </dsp:txBody>
      <dsp:txXfrm>
        <a:off x="5948878" y="3878194"/>
        <a:ext cx="3543750" cy="141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7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08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8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38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5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4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8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9323A4-D354-4DA8-A2F2-03AF6510BF3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0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7088-A8AA-884C-088D-5E8340359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245534"/>
            <a:ext cx="8574622" cy="2616199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EE366-2895-6FF3-B04D-C59675F59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Fabiolah Jones</a:t>
            </a:r>
          </a:p>
          <a:p>
            <a:r>
              <a:rPr lang="en-US" dirty="0"/>
              <a:t>Summer 2025</a:t>
            </a:r>
          </a:p>
          <a:p>
            <a:r>
              <a:rPr lang="en-US" dirty="0"/>
              <a:t>Data Science Programming</a:t>
            </a:r>
          </a:p>
        </p:txBody>
      </p:sp>
    </p:spTree>
    <p:extLst>
      <p:ext uri="{BB962C8B-B14F-4D97-AF65-F5344CB8AC3E}">
        <p14:creationId xmlns:p14="http://schemas.microsoft.com/office/powerpoint/2010/main" val="99586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56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7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66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458B1C-51AC-9A59-BAE3-A3E81BBD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141" y="1591244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700" dirty="0"/>
              <a:t>Does the parents’ level of education affect students who feel neither safe nor unsafe? </a:t>
            </a:r>
            <a:br>
              <a:rPr lang="en-US" sz="4700" dirty="0"/>
            </a:br>
            <a:endParaRPr lang="en-US" sz="4700" dirty="0"/>
          </a:p>
        </p:txBody>
      </p:sp>
      <p:sp>
        <p:nvSpPr>
          <p:cNvPr id="2073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reer Exploration Unit with Interactive Notebook for Career Education ...">
            <a:extLst>
              <a:ext uri="{FF2B5EF4-FFF2-40B4-BE49-F238E27FC236}">
                <a16:creationId xmlns:a16="http://schemas.microsoft.com/office/drawing/2014/main" id="{F9F5A0DE-9B32-2469-0AEC-25277473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7551" y="1994584"/>
            <a:ext cx="3341190" cy="258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7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with purple bars&#10;&#10;AI-generated content may be incorrect.">
            <a:extLst>
              <a:ext uri="{FF2B5EF4-FFF2-40B4-BE49-F238E27FC236}">
                <a16:creationId xmlns:a16="http://schemas.microsoft.com/office/drawing/2014/main" id="{22886C7F-837B-BD99-03A3-0527E1A81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69" y="681355"/>
            <a:ext cx="5943600" cy="54952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9D0605D-0F08-7387-E507-E950AD74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97" y="4221294"/>
            <a:ext cx="3969192" cy="9945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D7491-6821-2124-8E54-8318E99B8F45}"/>
              </a:ext>
            </a:extLst>
          </p:cNvPr>
          <p:cNvSpPr txBox="1"/>
          <p:nvPr/>
        </p:nvSpPr>
        <p:spPr>
          <a:xfrm>
            <a:off x="1156997" y="1107268"/>
            <a:ext cx="4301412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Students are more likely to have neutral feeling about their safety if their parents did not finish high school.</a:t>
            </a:r>
          </a:p>
        </p:txBody>
      </p:sp>
    </p:spTree>
    <p:extLst>
      <p:ext uri="{BB962C8B-B14F-4D97-AF65-F5344CB8AC3E}">
        <p14:creationId xmlns:p14="http://schemas.microsoft.com/office/powerpoint/2010/main" val="228693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1" name="Group 312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12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129" name="Rectangle 312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13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79DB2E-EB09-1D44-78D5-1E390F2F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25" y="1360487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700" dirty="0"/>
              <a:t>Does race play a role in students feeling safe?</a:t>
            </a:r>
            <a:br>
              <a:rPr lang="en-US" sz="4700" dirty="0"/>
            </a:br>
            <a:endParaRPr lang="en-US" sz="4700" dirty="0"/>
          </a:p>
        </p:txBody>
      </p:sp>
      <p:pic>
        <p:nvPicPr>
          <p:cNvPr id="4" name="Picture 8" descr="Adult togetherness illustrated friendship. AI | Free Photo - rawpixel">
            <a:extLst>
              <a:ext uri="{FF2B5EF4-FFF2-40B4-BE49-F238E27FC236}">
                <a16:creationId xmlns:a16="http://schemas.microsoft.com/office/drawing/2014/main" id="{35836281-F1DE-BB36-5894-CD59FBAB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7" r="16624" b="9091"/>
          <a:stretch>
            <a:fillRect/>
          </a:stretch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9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1D1E8-B885-70F1-71B3-13D9D3C88D71}"/>
              </a:ext>
            </a:extLst>
          </p:cNvPr>
          <p:cNvSpPr txBox="1"/>
          <p:nvPr/>
        </p:nvSpPr>
        <p:spPr>
          <a:xfrm>
            <a:off x="7081936" y="3326363"/>
            <a:ext cx="4301412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Native American students are less likely to feel safe in school compared to students of other races.</a:t>
            </a:r>
          </a:p>
        </p:txBody>
      </p:sp>
      <p:pic>
        <p:nvPicPr>
          <p:cNvPr id="3" name="Picture 2" descr="A graph of blue bars&#10;&#10;AI-generated content may be incorrect.">
            <a:extLst>
              <a:ext uri="{FF2B5EF4-FFF2-40B4-BE49-F238E27FC236}">
                <a16:creationId xmlns:a16="http://schemas.microsoft.com/office/drawing/2014/main" id="{C71221E5-FA6E-B37E-2B32-5316C815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" y="601980"/>
            <a:ext cx="5844540" cy="56540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84DC877-3074-8D6E-B7E1-71BA6517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69" y="601980"/>
            <a:ext cx="3092095" cy="19560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152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1BEA40-F9F8-36CB-2414-C8AE6C7BCFE8}"/>
              </a:ext>
            </a:extLst>
          </p:cNvPr>
          <p:cNvSpPr/>
          <p:nvPr/>
        </p:nvSpPr>
        <p:spPr>
          <a:xfrm>
            <a:off x="1760705" y="2222286"/>
            <a:ext cx="9742319" cy="1753675"/>
          </a:xfrm>
          <a:prstGeom prst="roundRect">
            <a:avLst>
              <a:gd name="adj" fmla="val 10000"/>
            </a:avLst>
          </a:prstGeom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Classroom">
            <a:extLst>
              <a:ext uri="{FF2B5EF4-FFF2-40B4-BE49-F238E27FC236}">
                <a16:creationId xmlns:a16="http://schemas.microsoft.com/office/drawing/2014/main" id="{CD48CFCA-4B1A-C07D-AA2B-E222C023FD02}"/>
              </a:ext>
            </a:extLst>
          </p:cNvPr>
          <p:cNvSpPr/>
          <p:nvPr/>
        </p:nvSpPr>
        <p:spPr>
          <a:xfrm>
            <a:off x="2116059" y="2776074"/>
            <a:ext cx="646098" cy="64609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E9B077-25C1-104E-EA52-50C0CD8A1BE5}"/>
              </a:ext>
            </a:extLst>
          </p:cNvPr>
          <p:cNvSpPr/>
          <p:nvPr/>
        </p:nvSpPr>
        <p:spPr>
          <a:xfrm>
            <a:off x="3117511" y="2511761"/>
            <a:ext cx="8385512" cy="1174724"/>
          </a:xfrm>
          <a:custGeom>
            <a:avLst/>
            <a:gdLst>
              <a:gd name="connsiteX0" fmla="*/ 0 w 8385512"/>
              <a:gd name="connsiteY0" fmla="*/ 0 h 1174724"/>
              <a:gd name="connsiteX1" fmla="*/ 8385512 w 8385512"/>
              <a:gd name="connsiteY1" fmla="*/ 0 h 1174724"/>
              <a:gd name="connsiteX2" fmla="*/ 8385512 w 8385512"/>
              <a:gd name="connsiteY2" fmla="*/ 1174724 h 1174724"/>
              <a:gd name="connsiteX3" fmla="*/ 0 w 8385512"/>
              <a:gd name="connsiteY3" fmla="*/ 1174724 h 1174724"/>
              <a:gd name="connsiteX4" fmla="*/ 0 w 8385512"/>
              <a:gd name="connsiteY4" fmla="*/ 0 h 117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5512" h="1174724">
                <a:moveTo>
                  <a:pt x="0" y="0"/>
                </a:moveTo>
                <a:lnTo>
                  <a:pt x="8385512" y="0"/>
                </a:lnTo>
                <a:lnTo>
                  <a:pt x="8385512" y="1174724"/>
                </a:lnTo>
                <a:lnTo>
                  <a:pt x="0" y="11747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325" tIns="124325" rIns="124325" bIns="124325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I would recommend some type of diversity and inclusion educational program. This program could highlight the different races of the student body and the students who are gay/lesbian.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3DEF38-4171-AEE7-E468-5B33F56E61C0}"/>
              </a:ext>
            </a:extLst>
          </p:cNvPr>
          <p:cNvSpPr/>
          <p:nvPr/>
        </p:nvSpPr>
        <p:spPr>
          <a:xfrm>
            <a:off x="1760705" y="4240273"/>
            <a:ext cx="9742319" cy="1619249"/>
          </a:xfrm>
          <a:prstGeom prst="roundRect">
            <a:avLst>
              <a:gd name="adj" fmla="val 10000"/>
            </a:avLst>
          </a:prstGeom>
          <a:ln w="19050">
            <a:solidFill>
              <a:schemeClr val="tx1"/>
            </a:solidFill>
          </a:ln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 descr="Statistics">
            <a:extLst>
              <a:ext uri="{FF2B5EF4-FFF2-40B4-BE49-F238E27FC236}">
                <a16:creationId xmlns:a16="http://schemas.microsoft.com/office/drawing/2014/main" id="{6BF3997E-6DE6-9A18-6E33-D15642A961BB}"/>
              </a:ext>
            </a:extLst>
          </p:cNvPr>
          <p:cNvSpPr/>
          <p:nvPr/>
        </p:nvSpPr>
        <p:spPr>
          <a:xfrm>
            <a:off x="2116059" y="4533955"/>
            <a:ext cx="646098" cy="64609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559C1F-ED85-BFE3-F1CA-438366D8E079}"/>
              </a:ext>
            </a:extLst>
          </p:cNvPr>
          <p:cNvSpPr/>
          <p:nvPr/>
        </p:nvSpPr>
        <p:spPr>
          <a:xfrm>
            <a:off x="3117511" y="4390945"/>
            <a:ext cx="8385512" cy="1174724"/>
          </a:xfrm>
          <a:custGeom>
            <a:avLst/>
            <a:gdLst>
              <a:gd name="connsiteX0" fmla="*/ 0 w 8385512"/>
              <a:gd name="connsiteY0" fmla="*/ 0 h 1174724"/>
              <a:gd name="connsiteX1" fmla="*/ 8385512 w 8385512"/>
              <a:gd name="connsiteY1" fmla="*/ 0 h 1174724"/>
              <a:gd name="connsiteX2" fmla="*/ 8385512 w 8385512"/>
              <a:gd name="connsiteY2" fmla="*/ 1174724 h 1174724"/>
              <a:gd name="connsiteX3" fmla="*/ 0 w 8385512"/>
              <a:gd name="connsiteY3" fmla="*/ 1174724 h 1174724"/>
              <a:gd name="connsiteX4" fmla="*/ 0 w 8385512"/>
              <a:gd name="connsiteY4" fmla="*/ 0 h 117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5512" h="1174724">
                <a:moveTo>
                  <a:pt x="0" y="0"/>
                </a:moveTo>
                <a:lnTo>
                  <a:pt x="8385512" y="0"/>
                </a:lnTo>
                <a:lnTo>
                  <a:pt x="8385512" y="1174724"/>
                </a:lnTo>
                <a:lnTo>
                  <a:pt x="0" y="11747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325" tIns="124325" rIns="124325" bIns="124325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To continue to analyze this data I would recommend a repeat survey. For example, this survey can be given once in the beginning and again at end of the school year to see how the scores change.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E8C39-C834-7BE0-DF49-9C4EA597AE26}"/>
              </a:ext>
            </a:extLst>
          </p:cNvPr>
          <p:cNvSpPr txBox="1"/>
          <p:nvPr/>
        </p:nvSpPr>
        <p:spPr>
          <a:xfrm>
            <a:off x="2587625" y="475861"/>
            <a:ext cx="7890653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172706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1" name="Text Placeholder 3">
            <a:extLst>
              <a:ext uri="{FF2B5EF4-FFF2-40B4-BE49-F238E27FC236}">
                <a16:creationId xmlns:a16="http://schemas.microsoft.com/office/drawing/2014/main" id="{5DA2140C-7264-41C3-4C50-F673A65C4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15680"/>
              </p:ext>
            </p:extLst>
          </p:nvPr>
        </p:nvGraphicFramePr>
        <p:xfrm>
          <a:off x="709612" y="300037"/>
          <a:ext cx="11277600" cy="6338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773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Ways to Effectively Increase School Safety And Security ...">
            <a:extLst>
              <a:ext uri="{FF2B5EF4-FFF2-40B4-BE49-F238E27FC236}">
                <a16:creationId xmlns:a16="http://schemas.microsoft.com/office/drawing/2014/main" id="{CDD8E4C0-ADE5-88BB-51F0-5184FDCF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374444"/>
            <a:ext cx="8077200" cy="4038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E854402-9EB7-8A54-3A81-09C238D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1" y="512526"/>
            <a:ext cx="9959642" cy="1373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Are there factors that affect a student’s perception of their safety in school?</a:t>
            </a:r>
          </a:p>
        </p:txBody>
      </p:sp>
    </p:spTree>
    <p:extLst>
      <p:ext uri="{BB962C8B-B14F-4D97-AF65-F5344CB8AC3E}">
        <p14:creationId xmlns:p14="http://schemas.microsoft.com/office/powerpoint/2010/main" val="103187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894564-9B8E-91D8-CA32-C6B460BC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726" y="1498016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/>
              <a:t>Does gender play a role in 7</a:t>
            </a:r>
            <a:r>
              <a:rPr lang="en-US" sz="5600" baseline="30000"/>
              <a:t>th</a:t>
            </a:r>
            <a:r>
              <a:rPr lang="en-US" sz="5600"/>
              <a:t> graders who feel very safe in school? </a:t>
            </a:r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Gender with solid fill">
            <a:extLst>
              <a:ext uri="{FF2B5EF4-FFF2-40B4-BE49-F238E27FC236}">
                <a16:creationId xmlns:a16="http://schemas.microsoft.com/office/drawing/2014/main" id="{CBB9EE88-ED27-C8D7-2D7A-2496925B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55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8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text on it&#10;&#10;AI-generated content may be incorrect.">
            <a:extLst>
              <a:ext uri="{FF2B5EF4-FFF2-40B4-BE49-F238E27FC236}">
                <a16:creationId xmlns:a16="http://schemas.microsoft.com/office/drawing/2014/main" id="{EDBD3958-49D1-6926-25D3-80875D325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1454" b="2358"/>
          <a:stretch>
            <a:fillRect/>
          </a:stretch>
        </p:blipFill>
        <p:spPr>
          <a:xfrm>
            <a:off x="5804161" y="489857"/>
            <a:ext cx="5557157" cy="58782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A4E7804-E213-0543-5752-F893D0A2C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7" y="1511559"/>
            <a:ext cx="3694815" cy="9210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6FBD9-DF11-7E12-9D87-1A2316555061}"/>
              </a:ext>
            </a:extLst>
          </p:cNvPr>
          <p:cNvSpPr txBox="1"/>
          <p:nvPr/>
        </p:nvSpPr>
        <p:spPr>
          <a:xfrm>
            <a:off x="979972" y="3579725"/>
            <a:ext cx="4472129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It is more likely for 7</a:t>
            </a:r>
            <a:r>
              <a:rPr lang="en-US" sz="3200" baseline="30000" dirty="0"/>
              <a:t>th</a:t>
            </a:r>
            <a:r>
              <a:rPr lang="en-US" sz="3200" dirty="0"/>
              <a:t> grade males to feel safer than 7</a:t>
            </a:r>
            <a:r>
              <a:rPr lang="en-US" sz="3200" baseline="30000" dirty="0"/>
              <a:t>th</a:t>
            </a:r>
            <a:r>
              <a:rPr lang="en-US" sz="3200" dirty="0"/>
              <a:t> grade females.</a:t>
            </a:r>
          </a:p>
        </p:txBody>
      </p:sp>
    </p:spTree>
    <p:extLst>
      <p:ext uri="{BB962C8B-B14F-4D97-AF65-F5344CB8AC3E}">
        <p14:creationId xmlns:p14="http://schemas.microsoft.com/office/powerpoint/2010/main" val="313546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38BD55-A105-5F12-E37E-FDCFF23F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324" y="1576011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dirty="0"/>
              <a:t>Does sexual orientation play a role in students feeling very unsafe in school? </a:t>
            </a:r>
          </a:p>
        </p:txBody>
      </p:sp>
      <p:pic>
        <p:nvPicPr>
          <p:cNvPr id="6" name="Picture 5" descr="Pride flag">
            <a:extLst>
              <a:ext uri="{FF2B5EF4-FFF2-40B4-BE49-F238E27FC236}">
                <a16:creationId xmlns:a16="http://schemas.microsoft.com/office/drawing/2014/main" id="{7513A0A8-D37E-47E7-75E4-118C3D80A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4" r="19532" b="5384"/>
          <a:stretch>
            <a:fillRect/>
          </a:stretch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534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728F18C-6090-F718-7FD3-47F75CED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7" y="4140015"/>
            <a:ext cx="3545388" cy="9399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5E22D-8564-C7CE-49C5-C7472E4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51" y="844808"/>
            <a:ext cx="5307176" cy="51683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5A468-7DF8-4594-DA03-1541A2ACACD2}"/>
              </a:ext>
            </a:extLst>
          </p:cNvPr>
          <p:cNvSpPr txBox="1"/>
          <p:nvPr/>
        </p:nvSpPr>
        <p:spPr>
          <a:xfrm>
            <a:off x="7299666" y="1366896"/>
            <a:ext cx="4472129" cy="20621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Students are more likely to feel very unsafe in school if they are gay or lesbian.</a:t>
            </a:r>
          </a:p>
        </p:txBody>
      </p:sp>
    </p:spTree>
    <p:extLst>
      <p:ext uri="{BB962C8B-B14F-4D97-AF65-F5344CB8AC3E}">
        <p14:creationId xmlns:p14="http://schemas.microsoft.com/office/powerpoint/2010/main" val="7648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55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065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2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4 Simple Ways to Help Your Most-Disconnected Students">
            <a:extLst>
              <a:ext uri="{FF2B5EF4-FFF2-40B4-BE49-F238E27FC236}">
                <a16:creationId xmlns:a16="http://schemas.microsoft.com/office/drawing/2014/main" id="{345194C6-4B33-B746-8F6F-E007275E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281" y="1611575"/>
            <a:ext cx="4774321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7D492-CA33-3674-0B09-53ADFACAD78A}"/>
              </a:ext>
            </a:extLst>
          </p:cNvPr>
          <p:cNvSpPr txBox="1"/>
          <p:nvPr/>
        </p:nvSpPr>
        <p:spPr>
          <a:xfrm>
            <a:off x="7536264" y="944545"/>
            <a:ext cx="39990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the breakdown of safety perception of students who have a low level of connectedness to school? 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86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ar graph&#10;&#10;AI-generated content may be incorrect.">
            <a:extLst>
              <a:ext uri="{FF2B5EF4-FFF2-40B4-BE49-F238E27FC236}">
                <a16:creationId xmlns:a16="http://schemas.microsoft.com/office/drawing/2014/main" id="{2A677CFD-4701-DE47-73BD-440828CED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0" y="2556586"/>
            <a:ext cx="6614777" cy="39908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8E971348-B99D-859F-8CAC-2F08DB738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02" y="3741571"/>
            <a:ext cx="3336331" cy="13815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21358-FD1E-B7C2-A349-46C152D64D8B}"/>
              </a:ext>
            </a:extLst>
          </p:cNvPr>
          <p:cNvSpPr txBox="1"/>
          <p:nvPr/>
        </p:nvSpPr>
        <p:spPr>
          <a:xfrm>
            <a:off x="2771192" y="578493"/>
            <a:ext cx="7753739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majority of students who have a low connection to the school feel neither safe nor unsafe.</a:t>
            </a:r>
          </a:p>
        </p:txBody>
      </p:sp>
    </p:spTree>
    <p:extLst>
      <p:ext uri="{BB962C8B-B14F-4D97-AF65-F5344CB8AC3E}">
        <p14:creationId xmlns:p14="http://schemas.microsoft.com/office/powerpoint/2010/main" val="2432088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4366</TotalTime>
  <Words>311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Final Project</vt:lpstr>
      <vt:lpstr>PowerPoint Presentation</vt:lpstr>
      <vt:lpstr>Are there factors that affect a student’s perception of their safety in school?</vt:lpstr>
      <vt:lpstr>Does gender play a role in 7th graders who feel very safe in school? </vt:lpstr>
      <vt:lpstr>PowerPoint Presentation</vt:lpstr>
      <vt:lpstr>Does sexual orientation play a role in students feeling very unsafe in school? </vt:lpstr>
      <vt:lpstr>PowerPoint Presentation</vt:lpstr>
      <vt:lpstr>PowerPoint Presentation</vt:lpstr>
      <vt:lpstr>PowerPoint Presentation</vt:lpstr>
      <vt:lpstr>Does the parents’ level of education affect students who feel neither safe nor unsafe?  </vt:lpstr>
      <vt:lpstr>PowerPoint Presentation</vt:lpstr>
      <vt:lpstr>Does race play a role in students feeling safe?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Fabiolah Jones</dc:creator>
  <cp:lastModifiedBy>Fabiolah Jones</cp:lastModifiedBy>
  <cp:revision>1</cp:revision>
  <dcterms:created xsi:type="dcterms:W3CDTF">2025-08-09T19:50:23Z</dcterms:created>
  <dcterms:modified xsi:type="dcterms:W3CDTF">2025-08-16T16:18:43Z</dcterms:modified>
</cp:coreProperties>
</file>